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4"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047"/>
    <p:restoredTop sz="91705"/>
  </p:normalViewPr>
  <p:slideViewPr>
    <p:cSldViewPr snapToGrid="0" snapToObjects="1">
      <p:cViewPr>
        <p:scale>
          <a:sx n="80" d="100"/>
          <a:sy n="80" d="100"/>
        </p:scale>
        <p:origin x="1392"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nl-NL" smtClean="0"/>
              <a:t>Titelstijl van model bewerken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11/9/18</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‹nr.›</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Titelstijl van model bewerken</a:t>
            </a:r>
            <a:endParaRPr lang="en-US" dirty="0"/>
          </a:p>
        </p:txBody>
      </p:sp>
      <p:sp>
        <p:nvSpPr>
          <p:cNvPr id="3" name="Content Placeholder 2"/>
          <p:cNvSpPr>
            <a:spLocks noGrp="1"/>
          </p:cNvSpPr>
          <p:nvPr>
            <p:ph idx="1"/>
          </p:nvPr>
        </p:nvSpPr>
        <p:spPr/>
        <p:txBody>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ekop">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nl-NL" smtClean="0"/>
              <a:t>Titelstijl van model bewerken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smtClean="0"/>
              <a:t>Klik om de tekststijl van het model te bewerken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11/9/18</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‹nr.›</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nl-NL" smtClean="0"/>
              <a:t>Titelstijl van model bewerken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11/9/18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nl-NL" smtClean="0"/>
              <a:t>Titelstijl van model bewerken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tekststijl van het model te bewerken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tekststijl van het model te bewerken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11/9/18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Titelstijl van model bewerken</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11/9/18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11/9/18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oud met bijschrift">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nl-NL" smtClean="0"/>
              <a:t>Titelstijl van model bewerken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tekststijl van het model te bewerken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11/9/18</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‹nr.›</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nl-NL" smtClean="0"/>
              <a:t>Titelstijl van model bewerken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smtClean="0"/>
              <a:t>Sleep de afbeelding naar de tijdelijke aanduiding of klik op het pictogram als u een afbeelding wilt toevoegen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tekststijl van het model te bewerken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11/9/18</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‹nr.›</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Titelstijl van model bewerken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nl-NL" smtClean="0"/>
              <a:t>Titelstijl van model bewerken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nl-NL" smtClean="0"/>
              <a:t>Titelstijl van model bewerken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11/9/18</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‹nr.›</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tnbw5cWZ82s" TargetMode="Externa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latin typeface="Handwriting - Dakota" charset="0"/>
                <a:ea typeface="Handwriting - Dakota" charset="0"/>
                <a:cs typeface="Handwriting - Dakota" charset="0"/>
              </a:rPr>
              <a:t>LAY-OUT</a:t>
            </a:r>
            <a:endParaRPr lang="nl-NL" dirty="0">
              <a:latin typeface="Handwriting - Dakota" charset="0"/>
              <a:ea typeface="Handwriting - Dakota" charset="0"/>
              <a:cs typeface="Handwriting - Dakota" charset="0"/>
            </a:endParaRPr>
          </a:p>
        </p:txBody>
      </p:sp>
      <p:sp>
        <p:nvSpPr>
          <p:cNvPr id="3" name="Ondertitel 2"/>
          <p:cNvSpPr>
            <a:spLocks noGrp="1"/>
          </p:cNvSpPr>
          <p:nvPr>
            <p:ph type="subTitle" idx="1"/>
          </p:nvPr>
        </p:nvSpPr>
        <p:spPr/>
        <p:txBody>
          <a:bodyPr/>
          <a:lstStyle/>
          <a:p>
            <a:r>
              <a:rPr lang="nl-NL" dirty="0" smtClean="0"/>
              <a:t>Hoe maak je een aantrekkelijke lay-out?</a:t>
            </a:r>
            <a:endParaRPr lang="nl-NL" dirty="0"/>
          </a:p>
        </p:txBody>
      </p:sp>
    </p:spTree>
    <p:extLst>
      <p:ext uri="{BB962C8B-B14F-4D97-AF65-F5344CB8AC3E}">
        <p14:creationId xmlns:p14="http://schemas.microsoft.com/office/powerpoint/2010/main" val="13211324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latin typeface="Handwriting - Dakota" charset="0"/>
                <a:ea typeface="Handwriting - Dakota" charset="0"/>
                <a:cs typeface="Handwriting - Dakota" charset="0"/>
              </a:rPr>
              <a:t>Wat is een lay-out?</a:t>
            </a:r>
            <a:endParaRPr lang="nl-NL" dirty="0">
              <a:latin typeface="Handwriting - Dakota" charset="0"/>
              <a:ea typeface="Handwriting - Dakota" charset="0"/>
              <a:cs typeface="Handwriting - Dakota" charset="0"/>
            </a:endParaRPr>
          </a:p>
        </p:txBody>
      </p:sp>
      <p:sp>
        <p:nvSpPr>
          <p:cNvPr id="3" name="Tijdelijke aanduiding voor inhoud 2"/>
          <p:cNvSpPr>
            <a:spLocks noGrp="1"/>
          </p:cNvSpPr>
          <p:nvPr>
            <p:ph idx="1"/>
          </p:nvPr>
        </p:nvSpPr>
        <p:spPr/>
        <p:txBody>
          <a:bodyPr/>
          <a:lstStyle/>
          <a:p>
            <a:pPr marL="0" lvl="0" indent="0">
              <a:lnSpc>
                <a:spcPct val="100000"/>
              </a:lnSpc>
              <a:spcBef>
                <a:spcPts val="0"/>
              </a:spcBef>
              <a:spcAft>
                <a:spcPts val="0"/>
              </a:spcAft>
              <a:buNone/>
            </a:pPr>
            <a:r>
              <a:rPr lang="nl-NL" dirty="0">
                <a:solidFill>
                  <a:schemeClr val="tx1"/>
                </a:solidFill>
              </a:rPr>
              <a:t>De lay-out of opmaak is de manier waarop </a:t>
            </a:r>
            <a:r>
              <a:rPr lang="nl-NL" dirty="0" smtClean="0">
                <a:solidFill>
                  <a:schemeClr val="tx1"/>
                </a:solidFill>
              </a:rPr>
              <a:t>je teksten en afbeeldingen </a:t>
            </a:r>
            <a:r>
              <a:rPr lang="nl-NL" dirty="0">
                <a:solidFill>
                  <a:schemeClr val="tx1"/>
                </a:solidFill>
              </a:rPr>
              <a:t>bij elkaar zet. Dat kan zijn op papier of op een beeldscherm. Het gaat daarbij om de plek van de letters en afbeeldingen en de grootte van de letters en afbeeldingen. </a:t>
            </a:r>
            <a:endParaRPr lang="nl-NL" dirty="0" smtClean="0">
              <a:solidFill>
                <a:schemeClr val="tx1"/>
              </a:solidFill>
            </a:endParaRPr>
          </a:p>
          <a:p>
            <a:pPr marL="0" lvl="0" indent="0">
              <a:lnSpc>
                <a:spcPct val="100000"/>
              </a:lnSpc>
              <a:spcBef>
                <a:spcPts val="0"/>
              </a:spcBef>
              <a:spcAft>
                <a:spcPts val="0"/>
              </a:spcAft>
              <a:buNone/>
            </a:pPr>
            <a:endParaRPr lang="nl-NL" dirty="0">
              <a:solidFill>
                <a:schemeClr val="tx1"/>
              </a:solidFill>
            </a:endParaRPr>
          </a:p>
          <a:p>
            <a:pPr marL="0" lvl="0" indent="0">
              <a:lnSpc>
                <a:spcPct val="100000"/>
              </a:lnSpc>
              <a:spcBef>
                <a:spcPts val="0"/>
              </a:spcBef>
              <a:spcAft>
                <a:spcPts val="0"/>
              </a:spcAft>
              <a:buNone/>
            </a:pPr>
            <a:r>
              <a:rPr lang="nl-NL" dirty="0" smtClean="0">
                <a:solidFill>
                  <a:schemeClr val="tx1"/>
                </a:solidFill>
              </a:rPr>
              <a:t>De </a:t>
            </a:r>
            <a:r>
              <a:rPr lang="nl-NL" dirty="0">
                <a:solidFill>
                  <a:schemeClr val="tx1"/>
                </a:solidFill>
              </a:rPr>
              <a:t>lay-out voor kranten, bladen en websites zijn belangrijk. Door hun lay-out zijn ze herkenbaar. Ook proberen ze hun lay-out zo gebruiksvriendelijk mogelijk te maken. Dat betekent dat je snel ziet waar welke informatie staat. </a:t>
            </a:r>
          </a:p>
        </p:txBody>
      </p:sp>
    </p:spTree>
    <p:extLst>
      <p:ext uri="{BB962C8B-B14F-4D97-AF65-F5344CB8AC3E}">
        <p14:creationId xmlns:p14="http://schemas.microsoft.com/office/powerpoint/2010/main" val="8469935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2893" y="1041400"/>
            <a:ext cx="7162800" cy="4775200"/>
          </a:xfrm>
          <a:prstGeom prst="rect">
            <a:avLst/>
          </a:prstGeom>
        </p:spPr>
      </p:pic>
    </p:spTree>
    <p:extLst>
      <p:ext uri="{BB962C8B-B14F-4D97-AF65-F5344CB8AC3E}">
        <p14:creationId xmlns:p14="http://schemas.microsoft.com/office/powerpoint/2010/main" val="9202762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latin typeface="Handwriting - Dakota" charset="0"/>
                <a:ea typeface="Handwriting - Dakota" charset="0"/>
                <a:cs typeface="Handwriting - Dakota" charset="0"/>
              </a:rPr>
              <a:t>Hoe maak je het overzichtelijk?</a:t>
            </a:r>
            <a:endParaRPr lang="nl-NL" dirty="0">
              <a:latin typeface="Handwriting - Dakota" charset="0"/>
              <a:ea typeface="Handwriting - Dakota" charset="0"/>
              <a:cs typeface="Handwriting - Dakota" charset="0"/>
            </a:endParaRPr>
          </a:p>
        </p:txBody>
      </p:sp>
      <p:sp>
        <p:nvSpPr>
          <p:cNvPr id="3" name="Tijdelijke aanduiding voor inhoud 2"/>
          <p:cNvSpPr>
            <a:spLocks noGrp="1"/>
          </p:cNvSpPr>
          <p:nvPr>
            <p:ph idx="1"/>
          </p:nvPr>
        </p:nvSpPr>
        <p:spPr>
          <a:xfrm>
            <a:off x="1371600" y="1789043"/>
            <a:ext cx="10217426" cy="4393095"/>
          </a:xfrm>
        </p:spPr>
        <p:txBody>
          <a:bodyPr>
            <a:normAutofit lnSpcReduction="10000"/>
          </a:bodyPr>
          <a:lstStyle/>
          <a:p>
            <a:r>
              <a:rPr lang="nl-NL" b="1" dirty="0" smtClean="0"/>
              <a:t>NIET TE DRUK 	</a:t>
            </a:r>
            <a:r>
              <a:rPr lang="nl-NL" i="0" dirty="0" smtClean="0"/>
              <a:t>Van </a:t>
            </a:r>
            <a:r>
              <a:rPr lang="nl-NL" i="0" dirty="0"/>
              <a:t>een drukke lay-out wordt niemand </a:t>
            </a:r>
            <a:r>
              <a:rPr lang="nl-NL" i="0" dirty="0" smtClean="0"/>
              <a:t>blij. </a:t>
            </a:r>
          </a:p>
          <a:p>
            <a:r>
              <a:rPr lang="nl-NL" b="1" dirty="0" smtClean="0"/>
              <a:t>RUSTIG</a:t>
            </a:r>
            <a:r>
              <a:rPr lang="nl-NL" dirty="0" smtClean="0"/>
              <a:t> 		</a:t>
            </a:r>
            <a:r>
              <a:rPr lang="nl-NL" i="0" dirty="0" smtClean="0"/>
              <a:t>De </a:t>
            </a:r>
            <a:r>
              <a:rPr lang="nl-NL" i="0" dirty="0"/>
              <a:t>pagina's moeten rustig ogen, het liefst allemaal dezelfde </a:t>
            </a:r>
            <a:r>
              <a:rPr lang="nl-NL" i="0" dirty="0" smtClean="0"/>
              <a:t>			opmaak </a:t>
            </a:r>
            <a:r>
              <a:rPr lang="nl-NL" i="0" dirty="0"/>
              <a:t>en indeling hebben, niet teveel afbeeldingen </a:t>
            </a:r>
            <a:r>
              <a:rPr lang="nl-NL" i="0" dirty="0" smtClean="0"/>
              <a:t>				bevatten en </a:t>
            </a:r>
            <a:r>
              <a:rPr lang="nl-NL" i="0" dirty="0"/>
              <a:t>ook niet teveel </a:t>
            </a:r>
            <a:r>
              <a:rPr lang="nl-NL" i="0" dirty="0" smtClean="0"/>
              <a:t>verschillende </a:t>
            </a:r>
            <a:r>
              <a:rPr lang="nl-NL" i="0" dirty="0"/>
              <a:t>kleuren bevatten (bij </a:t>
            </a:r>
            <a:r>
              <a:rPr lang="nl-NL" i="0" dirty="0" smtClean="0"/>
              <a:t>			voorkeur </a:t>
            </a:r>
            <a:r>
              <a:rPr lang="nl-NL" i="0" dirty="0"/>
              <a:t>gewoon </a:t>
            </a:r>
            <a:r>
              <a:rPr lang="nl-NL" i="0" dirty="0" smtClean="0"/>
              <a:t>zwarte tekst</a:t>
            </a:r>
            <a:r>
              <a:rPr lang="nl-NL" i="0" dirty="0"/>
              <a:t>). </a:t>
            </a:r>
            <a:endParaRPr lang="nl-NL" i="0" dirty="0" smtClean="0"/>
          </a:p>
          <a:p>
            <a:r>
              <a:rPr lang="nl-NL" b="1" dirty="0" smtClean="0"/>
              <a:t>EEN THEMA</a:t>
            </a:r>
            <a:r>
              <a:rPr lang="nl-NL" dirty="0" smtClean="0"/>
              <a:t> 		</a:t>
            </a:r>
            <a:r>
              <a:rPr lang="nl-NL" i="0" dirty="0" smtClean="0"/>
              <a:t>Kies </a:t>
            </a:r>
            <a:r>
              <a:rPr lang="nl-NL" i="0" dirty="0"/>
              <a:t>één bepaalde kleur, lettertype en indeling voor je werkstuk, </a:t>
            </a:r>
            <a:r>
              <a:rPr lang="nl-NL" i="0" dirty="0" smtClean="0"/>
              <a:t>			niet elke pagina </a:t>
            </a:r>
            <a:r>
              <a:rPr lang="nl-NL" i="0" dirty="0"/>
              <a:t>iets anders.</a:t>
            </a:r>
          </a:p>
          <a:p>
            <a:r>
              <a:rPr lang="nl-NL" b="1" dirty="0" smtClean="0"/>
              <a:t>VOORBLAD</a:t>
            </a:r>
            <a:r>
              <a:rPr lang="nl-NL" dirty="0" smtClean="0"/>
              <a:t> 		</a:t>
            </a:r>
            <a:r>
              <a:rPr lang="nl-NL" i="0" dirty="0" smtClean="0"/>
              <a:t>Het </a:t>
            </a:r>
            <a:r>
              <a:rPr lang="nl-NL" i="0" dirty="0"/>
              <a:t>voorblad idem dito. Vergeet niet de titel </a:t>
            </a:r>
            <a:r>
              <a:rPr lang="nl-NL" i="0" dirty="0" smtClean="0"/>
              <a:t>erop </a:t>
            </a:r>
            <a:r>
              <a:rPr lang="nl-NL" i="0" dirty="0"/>
              <a:t>te zetten. Ook je </a:t>
            </a:r>
            <a:r>
              <a:rPr lang="nl-NL" i="0" dirty="0" smtClean="0"/>
              <a:t>			naam</a:t>
            </a:r>
            <a:r>
              <a:rPr lang="nl-NL" i="0" dirty="0"/>
              <a:t>, klas en het vak </a:t>
            </a:r>
            <a:r>
              <a:rPr lang="nl-NL" i="0" dirty="0" smtClean="0"/>
              <a:t>waarvoor </a:t>
            </a:r>
            <a:r>
              <a:rPr lang="nl-NL" i="0" dirty="0"/>
              <a:t>je het </a:t>
            </a:r>
            <a:r>
              <a:rPr lang="nl-NL" i="0" dirty="0" smtClean="0"/>
              <a:t>verslag </a:t>
            </a:r>
            <a:r>
              <a:rPr lang="nl-NL" i="0" dirty="0"/>
              <a:t>maakt zijn belangrijk </a:t>
            </a:r>
            <a:r>
              <a:rPr lang="nl-NL" i="0" dirty="0" smtClean="0"/>
              <a:t>			om </a:t>
            </a:r>
            <a:r>
              <a:rPr lang="nl-NL" i="0" dirty="0"/>
              <a:t>te vermelden.</a:t>
            </a:r>
          </a:p>
          <a:p>
            <a:r>
              <a:rPr lang="nl-NL" b="1" dirty="0" smtClean="0"/>
              <a:t>TITELS</a:t>
            </a:r>
            <a:r>
              <a:rPr lang="nl-NL" dirty="0" smtClean="0"/>
              <a:t> 		</a:t>
            </a:r>
            <a:r>
              <a:rPr lang="nl-NL" i="0" dirty="0" smtClean="0"/>
              <a:t>Tussenkopjes </a:t>
            </a:r>
            <a:r>
              <a:rPr lang="nl-NL" i="0" dirty="0"/>
              <a:t>of hoofdstuktitels </a:t>
            </a:r>
            <a:r>
              <a:rPr lang="nl-NL" i="0" dirty="0" smtClean="0"/>
              <a:t>mogen </a:t>
            </a:r>
            <a:r>
              <a:rPr lang="nl-NL" i="0" dirty="0"/>
              <a:t>natuurlijk wel </a:t>
            </a:r>
            <a:r>
              <a:rPr lang="nl-NL" i="0" dirty="0" smtClean="0"/>
              <a:t>				een</a:t>
            </a:r>
            <a:r>
              <a:rPr lang="nl-NL" i="0" dirty="0"/>
              <a:t> afwijkende </a:t>
            </a:r>
            <a:r>
              <a:rPr lang="nl-NL" i="0" dirty="0" smtClean="0"/>
              <a:t>opmaak hebben</a:t>
            </a:r>
            <a:r>
              <a:rPr lang="nl-NL" i="0" dirty="0"/>
              <a:t>: maak ze bijvoorbeeld dikgedrukt. </a:t>
            </a:r>
            <a:r>
              <a:rPr lang="nl-NL" i="0" dirty="0" smtClean="0"/>
              <a:t>			Wel </a:t>
            </a:r>
            <a:r>
              <a:rPr lang="nl-NL" i="0" dirty="0"/>
              <a:t>zo handig.</a:t>
            </a:r>
          </a:p>
          <a:p>
            <a:endParaRPr lang="nl-NL" dirty="0"/>
          </a:p>
        </p:txBody>
      </p:sp>
    </p:spTree>
    <p:extLst>
      <p:ext uri="{BB962C8B-B14F-4D97-AF65-F5344CB8AC3E}">
        <p14:creationId xmlns:p14="http://schemas.microsoft.com/office/powerpoint/2010/main" val="9062290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373" y="474133"/>
            <a:ext cx="3456893" cy="5994400"/>
          </a:xfrm>
          <a:prstGeom prst="rect">
            <a:avLst/>
          </a:prstGeom>
        </p:spPr>
      </p:pic>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8961" y="499281"/>
            <a:ext cx="3799840" cy="5969252"/>
          </a:xfrm>
          <a:prstGeom prst="rect">
            <a:avLst/>
          </a:prstGeom>
        </p:spPr>
      </p:pic>
    </p:spTree>
    <p:extLst>
      <p:ext uri="{BB962C8B-B14F-4D97-AF65-F5344CB8AC3E}">
        <p14:creationId xmlns:p14="http://schemas.microsoft.com/office/powerpoint/2010/main" val="10380053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latin typeface="Handwriting - Dakota" charset="0"/>
                <a:ea typeface="Handwriting - Dakota" charset="0"/>
                <a:cs typeface="Handwriting - Dakota" charset="0"/>
              </a:rPr>
              <a:t>Compositie</a:t>
            </a:r>
            <a:endParaRPr lang="nl-NL" dirty="0">
              <a:latin typeface="Handwriting - Dakota" charset="0"/>
              <a:ea typeface="Handwriting - Dakota" charset="0"/>
              <a:cs typeface="Handwriting - Dakota" charset="0"/>
            </a:endParaRPr>
          </a:p>
        </p:txBody>
      </p:sp>
      <p:sp>
        <p:nvSpPr>
          <p:cNvPr id="3" name="Tijdelijke aanduiding voor inhoud 2"/>
          <p:cNvSpPr>
            <a:spLocks noGrp="1"/>
          </p:cNvSpPr>
          <p:nvPr>
            <p:ph idx="1"/>
          </p:nvPr>
        </p:nvSpPr>
        <p:spPr>
          <a:xfrm>
            <a:off x="1371600" y="1930400"/>
            <a:ext cx="10096500" cy="3937000"/>
          </a:xfrm>
        </p:spPr>
        <p:txBody>
          <a:bodyPr>
            <a:normAutofit fontScale="92500" lnSpcReduction="10000"/>
          </a:bodyPr>
          <a:lstStyle/>
          <a:p>
            <a:pPr marL="0" indent="0">
              <a:buNone/>
            </a:pPr>
            <a:r>
              <a:rPr lang="nl-NL" dirty="0"/>
              <a:t>Als je elementen op een bepaalde manier in een beeldvlak neerzet ben je bezig met het maken van een compositie. Compositie is een belangrijk onderdeel omdat je hier je boodschap duidelijk kan vertellen. Je kan bepaalde elementen in het werk extra laten opvallen. Je hebt verschillende soorten </a:t>
            </a:r>
            <a:r>
              <a:rPr lang="nl-NL" dirty="0" smtClean="0"/>
              <a:t>composities</a:t>
            </a:r>
          </a:p>
          <a:p>
            <a:pPr marL="0" indent="0">
              <a:buNone/>
            </a:pPr>
            <a:endParaRPr lang="nl-NL" dirty="0" smtClean="0">
              <a:hlinkClick r:id="rId2"/>
            </a:endParaRPr>
          </a:p>
          <a:p>
            <a:pPr marL="0" indent="0">
              <a:buNone/>
            </a:pPr>
            <a:endParaRPr lang="nl-NL" dirty="0">
              <a:hlinkClick r:id="rId2"/>
            </a:endParaRPr>
          </a:p>
          <a:p>
            <a:pPr marL="0" indent="0">
              <a:buNone/>
            </a:pPr>
            <a:endParaRPr lang="nl-NL" dirty="0" smtClean="0">
              <a:hlinkClick r:id="rId2"/>
            </a:endParaRPr>
          </a:p>
          <a:p>
            <a:pPr marL="0" indent="0">
              <a:buNone/>
            </a:pPr>
            <a:endParaRPr lang="nl-NL" dirty="0">
              <a:hlinkClick r:id="rId2"/>
            </a:endParaRPr>
          </a:p>
          <a:p>
            <a:pPr marL="0" indent="0">
              <a:buNone/>
            </a:pPr>
            <a:endParaRPr lang="nl-NL" dirty="0" smtClean="0">
              <a:hlinkClick r:id="rId2"/>
            </a:endParaRPr>
          </a:p>
          <a:p>
            <a:pPr marL="0" indent="0">
              <a:buNone/>
            </a:pPr>
            <a:endParaRPr lang="nl-NL" dirty="0">
              <a:hlinkClick r:id="rId2"/>
            </a:endParaRPr>
          </a:p>
          <a:p>
            <a:pPr marL="0" indent="0">
              <a:buNone/>
            </a:pPr>
            <a:r>
              <a:rPr lang="nl-NL" dirty="0" smtClean="0">
                <a:hlinkClick r:id="rId2"/>
              </a:rPr>
              <a:t>Filmpje compositie</a:t>
            </a:r>
            <a:endParaRPr lang="nl-NL" dirty="0"/>
          </a:p>
        </p:txBody>
      </p:sp>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5531" y="3091731"/>
            <a:ext cx="4456070" cy="3330968"/>
          </a:xfrm>
          <a:prstGeom prst="rect">
            <a:avLst/>
          </a:prstGeom>
        </p:spPr>
      </p:pic>
    </p:spTree>
    <p:extLst>
      <p:ext uri="{BB962C8B-B14F-4D97-AF65-F5344CB8AC3E}">
        <p14:creationId xmlns:p14="http://schemas.microsoft.com/office/powerpoint/2010/main" val="17468747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inhou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34449" y="433136"/>
            <a:ext cx="4586710" cy="2534608"/>
          </a:xfrm>
        </p:spPr>
      </p:pic>
      <p:pic>
        <p:nvPicPr>
          <p:cNvPr id="5" name="Afbeelding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4449" y="3883504"/>
            <a:ext cx="4722543" cy="2560052"/>
          </a:xfrm>
          <a:prstGeom prst="rect">
            <a:avLst/>
          </a:prstGeom>
        </p:spPr>
      </p:pic>
      <p:pic>
        <p:nvPicPr>
          <p:cNvPr id="6" name="Afbeelding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1687" y="1733839"/>
            <a:ext cx="6013640" cy="3288589"/>
          </a:xfrm>
          <a:prstGeom prst="rect">
            <a:avLst/>
          </a:prstGeom>
        </p:spPr>
      </p:pic>
    </p:spTree>
    <p:extLst>
      <p:ext uri="{BB962C8B-B14F-4D97-AF65-F5344CB8AC3E}">
        <p14:creationId xmlns:p14="http://schemas.microsoft.com/office/powerpoint/2010/main" val="14746153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latin typeface="Handwriting - Dakota" charset="0"/>
                <a:ea typeface="Handwriting - Dakota" charset="0"/>
                <a:cs typeface="Handwriting - Dakota" charset="0"/>
              </a:rPr>
              <a:t>Opdracht</a:t>
            </a:r>
            <a:endParaRPr lang="nl-NL" dirty="0">
              <a:latin typeface="Handwriting - Dakota" charset="0"/>
              <a:ea typeface="Handwriting - Dakota" charset="0"/>
              <a:cs typeface="Handwriting - Dakota" charset="0"/>
            </a:endParaRPr>
          </a:p>
        </p:txBody>
      </p:sp>
      <p:sp>
        <p:nvSpPr>
          <p:cNvPr id="3" name="Tijdelijke aanduiding voor inhoud 2"/>
          <p:cNvSpPr>
            <a:spLocks noGrp="1"/>
          </p:cNvSpPr>
          <p:nvPr>
            <p:ph idx="1"/>
          </p:nvPr>
        </p:nvSpPr>
        <p:spPr>
          <a:xfrm>
            <a:off x="1251284" y="1812759"/>
            <a:ext cx="9721516" cy="4379494"/>
          </a:xfrm>
        </p:spPr>
        <p:txBody>
          <a:bodyPr>
            <a:normAutofit lnSpcReduction="10000"/>
          </a:bodyPr>
          <a:lstStyle/>
          <a:p>
            <a:r>
              <a:rPr lang="nl-NL" dirty="0" smtClean="0"/>
              <a:t>Je gaat een leeg verslag maken waarin je de komende 14 weken in kan gaan werken.</a:t>
            </a:r>
          </a:p>
          <a:p>
            <a:r>
              <a:rPr lang="nl-NL" dirty="0" smtClean="0"/>
              <a:t>Het gaat om de indeling/ </a:t>
            </a:r>
            <a:r>
              <a:rPr lang="nl-NL" dirty="0" err="1" smtClean="0"/>
              <a:t>lay</a:t>
            </a:r>
            <a:r>
              <a:rPr lang="nl-NL" dirty="0" smtClean="0"/>
              <a:t> out van het procesverslag. Maak er iets creatiefs van, maar houd </a:t>
            </a:r>
            <a:r>
              <a:rPr lang="nl-NL" smtClean="0"/>
              <a:t>de tips (zie dia 4) in de gaten.</a:t>
            </a:r>
            <a:endParaRPr lang="nl-NL" dirty="0" smtClean="0"/>
          </a:p>
          <a:p>
            <a:r>
              <a:rPr lang="nl-NL" dirty="0" smtClean="0"/>
              <a:t>Dit zijn de onderdelen:</a:t>
            </a:r>
            <a:endParaRPr lang="nl-NL" dirty="0"/>
          </a:p>
          <a:p>
            <a:pPr lvl="1"/>
            <a:r>
              <a:rPr lang="nl-NL" i="1" dirty="0"/>
              <a:t>·      Voorpagina: werktitel van je werk + naam en klas.</a:t>
            </a:r>
            <a:endParaRPr lang="nl-NL" dirty="0"/>
          </a:p>
          <a:p>
            <a:pPr lvl="1"/>
            <a:r>
              <a:rPr lang="nl-NL" i="1" dirty="0"/>
              <a:t>·      Inhoudsopgave </a:t>
            </a:r>
            <a:endParaRPr lang="nl-NL" dirty="0"/>
          </a:p>
          <a:p>
            <a:pPr lvl="1"/>
            <a:r>
              <a:rPr lang="nl-NL" i="1" dirty="0"/>
              <a:t>·      Inleiding</a:t>
            </a:r>
            <a:endParaRPr lang="nl-NL" dirty="0"/>
          </a:p>
          <a:p>
            <a:pPr lvl="1"/>
            <a:r>
              <a:rPr lang="nl-NL" i="1" dirty="0"/>
              <a:t>·      Hoofdstuk 1: Beschrijving van de opzet/doelstelling/uitvoering </a:t>
            </a:r>
            <a:endParaRPr lang="nl-NL" dirty="0"/>
          </a:p>
          <a:p>
            <a:pPr lvl="1"/>
            <a:r>
              <a:rPr lang="nl-NL" i="1" dirty="0"/>
              <a:t>·      Hoofdstuk 2: Plan van aanpak + Moodboard (foto)</a:t>
            </a:r>
            <a:endParaRPr lang="nl-NL" dirty="0"/>
          </a:p>
          <a:p>
            <a:pPr lvl="1"/>
            <a:r>
              <a:rPr lang="nl-NL" i="1" dirty="0"/>
              <a:t>·      Hoofdstuk 3: Per les een korte beschrijving ½ A4 + een foto van je werk. </a:t>
            </a:r>
            <a:endParaRPr lang="nl-NL" dirty="0"/>
          </a:p>
          <a:p>
            <a:pPr lvl="1"/>
            <a:r>
              <a:rPr lang="nl-NL" i="1" dirty="0"/>
              <a:t>·      Hoofdstuk 4: Je eigen conclusie</a:t>
            </a:r>
            <a:endParaRPr lang="nl-NL" dirty="0"/>
          </a:p>
          <a:p>
            <a:pPr lvl="1"/>
            <a:r>
              <a:rPr lang="nl-NL" i="1" dirty="0"/>
              <a:t>·      Hoofdstuk 5: Beoordeling voortgangsgesprek.</a:t>
            </a:r>
            <a:endParaRPr lang="nl-NL" dirty="0"/>
          </a:p>
          <a:p>
            <a:endParaRPr lang="nl-NL" dirty="0"/>
          </a:p>
        </p:txBody>
      </p:sp>
    </p:spTree>
    <p:extLst>
      <p:ext uri="{BB962C8B-B14F-4D97-AF65-F5344CB8AC3E}">
        <p14:creationId xmlns:p14="http://schemas.microsoft.com/office/powerpoint/2010/main" val="1288149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latin typeface="Handwriting - Dakota" charset="0"/>
                <a:ea typeface="Handwriting - Dakota" charset="0"/>
                <a:cs typeface="Handwriting - Dakota" charset="0"/>
              </a:rPr>
              <a:t>Inleveren</a:t>
            </a:r>
            <a:endParaRPr lang="nl-NL" dirty="0">
              <a:latin typeface="Handwriting - Dakota" charset="0"/>
              <a:ea typeface="Handwriting - Dakota" charset="0"/>
              <a:cs typeface="Handwriting - Dakota" charset="0"/>
            </a:endParaRPr>
          </a:p>
        </p:txBody>
      </p:sp>
      <p:sp>
        <p:nvSpPr>
          <p:cNvPr id="3" name="Tijdelijke aanduiding voor inhoud 2"/>
          <p:cNvSpPr>
            <a:spLocks noGrp="1"/>
          </p:cNvSpPr>
          <p:nvPr>
            <p:ph idx="1"/>
          </p:nvPr>
        </p:nvSpPr>
        <p:spPr/>
        <p:txBody>
          <a:bodyPr/>
          <a:lstStyle/>
          <a:p>
            <a:r>
              <a:rPr lang="nl-NL" dirty="0" smtClean="0"/>
              <a:t>Je levert het verslag in bij je docent</a:t>
            </a:r>
          </a:p>
          <a:p>
            <a:r>
              <a:rPr lang="nl-NL" dirty="0" smtClean="0"/>
              <a:t>Eerst zet je het verslag in PDF </a:t>
            </a:r>
            <a:endParaRPr lang="nl-NL" dirty="0"/>
          </a:p>
        </p:txBody>
      </p:sp>
    </p:spTree>
    <p:extLst>
      <p:ext uri="{BB962C8B-B14F-4D97-AF65-F5344CB8AC3E}">
        <p14:creationId xmlns:p14="http://schemas.microsoft.com/office/powerpoint/2010/main" val="329735035"/>
      </p:ext>
    </p:extLst>
  </p:cSld>
  <p:clrMapOvr>
    <a:masterClrMapping/>
  </p:clrMapOvr>
  <p:timing>
    <p:tnLst>
      <p:par>
        <p:cTn id="1" dur="indefinite" restart="never" nodeType="tmRoot"/>
      </p:par>
    </p:tnLst>
  </p:timing>
</p:sld>
</file>

<file path=ppt/theme/theme1.xml><?xml version="1.0" encoding="utf-8"?>
<a:theme xmlns:a="http://schemas.openxmlformats.org/drawingml/2006/main" name="TF10001025">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0001025" id="{F9915BBD-9749-466F-995C-8C8D6A938EC0}" vid="{CF1D1A65-FC75-42D2-B7EF-D2991382DC6F}"/>
    </a:ext>
  </a:extLst>
</a:theme>
</file>

<file path=docProps/app.xml><?xml version="1.0" encoding="utf-8"?>
<Properties xmlns="http://schemas.openxmlformats.org/officeDocument/2006/extended-properties" xmlns:vt="http://schemas.openxmlformats.org/officeDocument/2006/docPropsVTypes">
  <Template>Bijsnijden</Template>
  <TotalTime>1545</TotalTime>
  <Words>233</Words>
  <Application>Microsoft Macintosh PowerPoint</Application>
  <PresentationFormat>Breedbeeld</PresentationFormat>
  <Paragraphs>36</Paragraphs>
  <Slides>9</Slides>
  <Notes>0</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9</vt:i4>
      </vt:variant>
    </vt:vector>
  </HeadingPairs>
  <TitlesOfParts>
    <vt:vector size="12" baseType="lpstr">
      <vt:lpstr>Franklin Gothic Book</vt:lpstr>
      <vt:lpstr>Handwriting - Dakota</vt:lpstr>
      <vt:lpstr>TF10001025</vt:lpstr>
      <vt:lpstr>LAY-OUT</vt:lpstr>
      <vt:lpstr>Wat is een lay-out?</vt:lpstr>
      <vt:lpstr>PowerPoint-presentatie</vt:lpstr>
      <vt:lpstr>Hoe maak je het overzichtelijk?</vt:lpstr>
      <vt:lpstr>PowerPoint-presentatie</vt:lpstr>
      <vt:lpstr>Compositie</vt:lpstr>
      <vt:lpstr>PowerPoint-presentatie</vt:lpstr>
      <vt:lpstr>Opdracht</vt:lpstr>
      <vt:lpstr>Inleveren</vt:lpstr>
    </vt:vector>
  </TitlesOfParts>
  <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LAY OUT</dc:title>
  <dc:creator>Microsoft Office-gebruiker</dc:creator>
  <cp:lastModifiedBy>Microsoft Office-gebruiker</cp:lastModifiedBy>
  <cp:revision>17</cp:revision>
  <dcterms:created xsi:type="dcterms:W3CDTF">2018-10-09T08:28:04Z</dcterms:created>
  <dcterms:modified xsi:type="dcterms:W3CDTF">2018-11-09T10:00:36Z</dcterms:modified>
</cp:coreProperties>
</file>