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4"/>
  </p:normalViewPr>
  <p:slideViewPr>
    <p:cSldViewPr snapToGrid="0" snapToObjects="1"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Klik om de 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Titelstijl van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Sleep de afbeelding naar de tijdelijke aanduiding of klik op het pictogram als u een afbeelding wilt toevoegen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3/1/19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Titelstijl van model bewerken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3/1/19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7200" dirty="0" err="1"/>
              <a:t>PREsenteren</a:t>
            </a:r>
            <a:endParaRPr lang="nl-NL" sz="7200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Beeldende vormgeving – klas 1</a:t>
            </a:r>
          </a:p>
        </p:txBody>
      </p:sp>
    </p:spTree>
    <p:extLst>
      <p:ext uri="{BB962C8B-B14F-4D97-AF65-F5344CB8AC3E}">
        <p14:creationId xmlns:p14="http://schemas.microsoft.com/office/powerpoint/2010/main" val="38210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729088" cy="1371600"/>
          </a:xfrm>
        </p:spPr>
        <p:txBody>
          <a:bodyPr/>
          <a:lstStyle/>
          <a:p>
            <a:r>
              <a:rPr lang="nl-NL" dirty="0"/>
              <a:t>Hoe ga je presenteren?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 dirty="0"/>
              <a:t>Je staat voor de klas</a:t>
            </a:r>
          </a:p>
          <a:p>
            <a:pPr marL="342900" indent="-342900">
              <a:buFontTx/>
              <a:buChar char="-"/>
            </a:pPr>
            <a:r>
              <a:rPr lang="nl-NL" dirty="0"/>
              <a:t>Iedereen is aan het woord</a:t>
            </a:r>
          </a:p>
          <a:p>
            <a:pPr marL="342900" indent="-342900">
              <a:buFontTx/>
              <a:buChar char="-"/>
            </a:pPr>
            <a:r>
              <a:rPr lang="nl-NL" dirty="0"/>
              <a:t>Leer je tekst zoveel mogelijk uit je hoofd (spiekbriefje mag)</a:t>
            </a:r>
          </a:p>
          <a:p>
            <a:pPr marL="342900" indent="-342900">
              <a:buFontTx/>
              <a:buChar char="-"/>
            </a:pPr>
            <a:r>
              <a:rPr lang="nl-NL" dirty="0"/>
              <a:t>Maak gebruik van Power Point, </a:t>
            </a:r>
            <a:r>
              <a:rPr lang="nl-NL" dirty="0" err="1"/>
              <a:t>Keynote</a:t>
            </a:r>
            <a:r>
              <a:rPr lang="nl-NL" dirty="0"/>
              <a:t>, </a:t>
            </a:r>
            <a:r>
              <a:rPr lang="nl-NL" dirty="0" err="1"/>
              <a:t>Prezi</a:t>
            </a:r>
            <a:r>
              <a:rPr lang="nl-NL" dirty="0"/>
              <a:t>, …</a:t>
            </a:r>
          </a:p>
          <a:p>
            <a:pPr marL="342900" indent="-342900">
              <a:buFontTx/>
              <a:buChar char="-"/>
            </a:pPr>
            <a:r>
              <a:rPr lang="nl-NL" dirty="0"/>
              <a:t>Zorg dat je presentatie leuk is om naar te luisteren en te kijken: voeg iets extra’s toe</a:t>
            </a:r>
          </a:p>
          <a:p>
            <a:pPr marL="342900" indent="-342900">
              <a:buFontTx/>
              <a:buChar char="-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177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 dirty="0"/>
              <a:t>Wat hebben jullie gemaakt en wat is de titel van jullie werkstuk?</a:t>
            </a:r>
          </a:p>
          <a:p>
            <a:pPr marL="342900" indent="-342900">
              <a:buFontTx/>
              <a:buChar char="-"/>
            </a:pPr>
            <a:r>
              <a:rPr lang="nl-NL" dirty="0"/>
              <a:t>Waarom is het volgens jullie typisch ‘Kunst &amp; Vliegwerk’?</a:t>
            </a:r>
          </a:p>
          <a:p>
            <a:pPr marL="342900" indent="-342900">
              <a:buFontTx/>
              <a:buChar char="-"/>
            </a:pPr>
            <a:r>
              <a:rPr lang="nl-NL" dirty="0"/>
              <a:t>Hoe is het gemaakt? Welke materialen?</a:t>
            </a:r>
          </a:p>
          <a:p>
            <a:pPr marL="342900" indent="-342900">
              <a:buFontTx/>
              <a:buChar char="-"/>
            </a:pPr>
            <a:r>
              <a:rPr lang="nl-NL" dirty="0"/>
              <a:t>Wat hebben jullie ervan geleerd? Vaardigheden.</a:t>
            </a:r>
          </a:p>
          <a:p>
            <a:pPr marL="342900" indent="-342900">
              <a:buFontTx/>
              <a:buChar char="-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890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Iets extra’s?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presentatie is leuk om naar te luisteren en te kijken. De Power Point (of </a:t>
            </a:r>
            <a:r>
              <a:rPr lang="nl-NL" dirty="0" err="1"/>
              <a:t>keynote</a:t>
            </a:r>
            <a:r>
              <a:rPr lang="nl-NL" dirty="0"/>
              <a:t> etc.) zorgt hier mede voor, maar je kunt ook denken aan iets extra’s, zoals een filmpje, foto’s, toneelstuk etc.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70153">
            <a:off x="457200" y="3176145"/>
            <a:ext cx="3200045" cy="209602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288" y="3456734"/>
            <a:ext cx="2482569" cy="266942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3241">
            <a:off x="5511668" y="3331925"/>
            <a:ext cx="3097586" cy="234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7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Tips!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 dirty="0"/>
              <a:t>Laat natuurlijk het werkstuk goed zien aan de klas</a:t>
            </a:r>
          </a:p>
          <a:p>
            <a:pPr marL="342900" indent="-342900">
              <a:buFontTx/>
              <a:buChar char="-"/>
            </a:pPr>
            <a:r>
              <a:rPr lang="nl-NL" dirty="0"/>
              <a:t>Sta rechtop en spreek duidelijk</a:t>
            </a:r>
          </a:p>
          <a:p>
            <a:pPr marL="342900" indent="-342900">
              <a:buFontTx/>
              <a:buChar char="-"/>
            </a:pPr>
            <a:r>
              <a:rPr lang="nl-NL" dirty="0"/>
              <a:t>Als je achtergrondmuziek wilt gebruiken, doe deze niet te luid!</a:t>
            </a:r>
          </a:p>
          <a:p>
            <a:pPr marL="342900" indent="-342900">
              <a:buFontTx/>
              <a:buChar char="-"/>
            </a:pPr>
            <a:r>
              <a:rPr lang="nl-NL" dirty="0"/>
              <a:t>Oefen goed met je groepje</a:t>
            </a:r>
          </a:p>
          <a:p>
            <a:pPr marL="342900" indent="-342900">
              <a:buFontTx/>
              <a:buChar char="-"/>
            </a:pPr>
            <a:r>
              <a:rPr lang="nl-NL" dirty="0"/>
              <a:t>Leer teksten zoveel mogelijk uit je hoofd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endParaRPr lang="nl-NL" dirty="0"/>
          </a:p>
          <a:p>
            <a:pPr algn="ctr"/>
            <a:r>
              <a:rPr lang="nl-NL"/>
              <a:t>Succes!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1280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eel">
  <a:themeElements>
    <a:clrScheme name="Essentiee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ee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ee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Essentieel.thmx</Template>
  <TotalTime>45</TotalTime>
  <Words>191</Words>
  <Application>Microsoft Macintosh PowerPoint</Application>
  <PresentationFormat>Diavoorstelling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Arial</vt:lpstr>
      <vt:lpstr>Arial Black</vt:lpstr>
      <vt:lpstr>Essentieel</vt:lpstr>
      <vt:lpstr>PREsenteren</vt:lpstr>
      <vt:lpstr>Hoe ga je presenteren?</vt:lpstr>
      <vt:lpstr>inhoud</vt:lpstr>
      <vt:lpstr>Iets extra’s?</vt:lpstr>
      <vt:lpstr>Tips!</vt:lpstr>
    </vt:vector>
  </TitlesOfParts>
  <Company>Zuyderzee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PREsenteren</dc:title>
  <dc:creator>Douw R.</dc:creator>
  <cp:lastModifiedBy>Miranda Hoekstra</cp:lastModifiedBy>
  <cp:revision>4</cp:revision>
  <dcterms:created xsi:type="dcterms:W3CDTF">2014-03-03T08:59:06Z</dcterms:created>
  <dcterms:modified xsi:type="dcterms:W3CDTF">2019-03-01T09:42:19Z</dcterms:modified>
</cp:coreProperties>
</file>