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 snapToObjects="1"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6D2-3264-404C-AD54-F7F746010525}" type="datetimeFigureOut">
              <a:rPr lang="nl-NL" smtClean="0"/>
              <a:t>28-08-20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9F88-0C1C-6640-BE5B-1C8FBD29B3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211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6D2-3264-404C-AD54-F7F746010525}" type="datetimeFigureOut">
              <a:rPr lang="nl-NL" smtClean="0"/>
              <a:t>28-08-20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9F88-0C1C-6640-BE5B-1C8FBD29B3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5350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6D2-3264-404C-AD54-F7F746010525}" type="datetimeFigureOut">
              <a:rPr lang="nl-NL" smtClean="0"/>
              <a:t>28-08-20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9F88-0C1C-6640-BE5B-1C8FBD29B3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052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6D2-3264-404C-AD54-F7F746010525}" type="datetimeFigureOut">
              <a:rPr lang="nl-NL" smtClean="0"/>
              <a:t>28-08-20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9F88-0C1C-6640-BE5B-1C8FBD29B3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9355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6D2-3264-404C-AD54-F7F746010525}" type="datetimeFigureOut">
              <a:rPr lang="nl-NL" smtClean="0"/>
              <a:t>28-08-20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9F88-0C1C-6640-BE5B-1C8FBD29B3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817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6D2-3264-404C-AD54-F7F746010525}" type="datetimeFigureOut">
              <a:rPr lang="nl-NL" smtClean="0"/>
              <a:t>28-08-20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9F88-0C1C-6640-BE5B-1C8FBD29B3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1257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6D2-3264-404C-AD54-F7F746010525}" type="datetimeFigureOut">
              <a:rPr lang="nl-NL" smtClean="0"/>
              <a:t>28-08-20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9F88-0C1C-6640-BE5B-1C8FBD29B3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0742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6D2-3264-404C-AD54-F7F746010525}" type="datetimeFigureOut">
              <a:rPr lang="nl-NL" smtClean="0"/>
              <a:t>28-08-20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9F88-0C1C-6640-BE5B-1C8FBD29B3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509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6D2-3264-404C-AD54-F7F746010525}" type="datetimeFigureOut">
              <a:rPr lang="nl-NL" smtClean="0"/>
              <a:t>28-08-20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9F88-0C1C-6640-BE5B-1C8FBD29B3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5732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6D2-3264-404C-AD54-F7F746010525}" type="datetimeFigureOut">
              <a:rPr lang="nl-NL" smtClean="0"/>
              <a:t>28-08-20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9F88-0C1C-6640-BE5B-1C8FBD29B3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9489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6D2-3264-404C-AD54-F7F746010525}" type="datetimeFigureOut">
              <a:rPr lang="nl-NL" smtClean="0"/>
              <a:t>28-08-20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9F88-0C1C-6640-BE5B-1C8FBD29B3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6307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886D2-3264-404C-AD54-F7F746010525}" type="datetimeFigureOut">
              <a:rPr lang="nl-NL" smtClean="0"/>
              <a:t>28-08-20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79F88-0C1C-6640-BE5B-1C8FBD29B3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792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chte verbindingslijn 4"/>
          <p:cNvCxnSpPr/>
          <p:nvPr/>
        </p:nvCxnSpPr>
        <p:spPr>
          <a:xfrm>
            <a:off x="1547510" y="4258235"/>
            <a:ext cx="64994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/>
          <p:cNvCxnSpPr/>
          <p:nvPr/>
        </p:nvCxnSpPr>
        <p:spPr>
          <a:xfrm>
            <a:off x="1547510" y="3014828"/>
            <a:ext cx="64994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kstvak 7"/>
          <p:cNvSpPr txBox="1"/>
          <p:nvPr/>
        </p:nvSpPr>
        <p:spPr>
          <a:xfrm>
            <a:off x="1458519" y="2285489"/>
            <a:ext cx="123219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5000" dirty="0"/>
              <a:t>U</a:t>
            </a:r>
          </a:p>
        </p:txBody>
      </p:sp>
      <p:cxnSp>
        <p:nvCxnSpPr>
          <p:cNvPr id="9" name="Rechte verbindingslijn 8"/>
          <p:cNvCxnSpPr/>
          <p:nvPr/>
        </p:nvCxnSpPr>
        <p:spPr>
          <a:xfrm>
            <a:off x="1547510" y="3506748"/>
            <a:ext cx="64994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kstvak 10"/>
          <p:cNvSpPr txBox="1"/>
          <p:nvPr/>
        </p:nvSpPr>
        <p:spPr>
          <a:xfrm>
            <a:off x="2627846" y="2664744"/>
            <a:ext cx="12321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0" dirty="0"/>
              <a:t>i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993992" y="2664744"/>
            <a:ext cx="12321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0" dirty="0"/>
              <a:t>t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522077" y="2675577"/>
            <a:ext cx="12321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0" dirty="0"/>
              <a:t>l</a:t>
            </a:r>
          </a:p>
        </p:txBody>
      </p:sp>
      <p:cxnSp>
        <p:nvCxnSpPr>
          <p:cNvPr id="14" name="Rechte verbindingslijn 13"/>
          <p:cNvCxnSpPr/>
          <p:nvPr/>
        </p:nvCxnSpPr>
        <p:spPr>
          <a:xfrm>
            <a:off x="1547510" y="3219028"/>
            <a:ext cx="64994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kstvak 14"/>
          <p:cNvSpPr txBox="1"/>
          <p:nvPr/>
        </p:nvSpPr>
        <p:spPr>
          <a:xfrm>
            <a:off x="3924427" y="2664744"/>
            <a:ext cx="12321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0" dirty="0"/>
              <a:t>i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547510" y="4510096"/>
            <a:ext cx="64994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vak 16"/>
          <p:cNvSpPr txBox="1"/>
          <p:nvPr/>
        </p:nvSpPr>
        <p:spPr>
          <a:xfrm>
            <a:off x="4276476" y="2665124"/>
            <a:ext cx="12321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0" dirty="0"/>
              <a:t>j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642650" y="2659510"/>
            <a:ext cx="12321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0" dirty="0"/>
              <a:t>n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5382938" y="2663760"/>
            <a:ext cx="12321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0" dirty="0"/>
              <a:t>e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6090110" y="2660270"/>
            <a:ext cx="12321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0" dirty="0"/>
              <a:t>n</a:t>
            </a:r>
          </a:p>
        </p:txBody>
      </p:sp>
      <p:sp>
        <p:nvSpPr>
          <p:cNvPr id="2" name="Tekstvak 1"/>
          <p:cNvSpPr txBox="1"/>
          <p:nvPr/>
        </p:nvSpPr>
        <p:spPr>
          <a:xfrm>
            <a:off x="233366" y="4055380"/>
            <a:ext cx="932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basislijn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233366" y="3294470"/>
            <a:ext cx="1020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x-hoogte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233366" y="2826953"/>
            <a:ext cx="940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Kapitaal</a:t>
            </a:r>
          </a:p>
        </p:txBody>
      </p:sp>
      <p:sp>
        <p:nvSpPr>
          <p:cNvPr id="23" name="Tekstvak 22"/>
          <p:cNvSpPr txBox="1"/>
          <p:nvPr/>
        </p:nvSpPr>
        <p:spPr>
          <a:xfrm>
            <a:off x="233366" y="3051863"/>
            <a:ext cx="12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stokhoogte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233366" y="4289582"/>
            <a:ext cx="1321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staartlengte</a:t>
            </a:r>
          </a:p>
        </p:txBody>
      </p:sp>
    </p:spTree>
    <p:extLst>
      <p:ext uri="{BB962C8B-B14F-4D97-AF65-F5344CB8AC3E}">
        <p14:creationId xmlns:p14="http://schemas.microsoft.com/office/powerpoint/2010/main" val="366908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1" grpId="1"/>
      <p:bldP spid="12" grpId="0"/>
      <p:bldP spid="12" grpId="1"/>
      <p:bldP spid="13" grpId="1"/>
      <p:bldP spid="15" grpId="0"/>
      <p:bldP spid="15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" grpId="0"/>
      <p:bldP spid="21" grpId="0"/>
      <p:bldP spid="22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typography_20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71" y="0"/>
            <a:ext cx="6858000" cy="6858000"/>
          </a:xfrm>
          <a:prstGeom prst="rect">
            <a:avLst/>
          </a:prstGeom>
        </p:spPr>
      </p:pic>
      <p:pic>
        <p:nvPicPr>
          <p:cNvPr id="5" name="Afbeelding 4" descr="typography_21.jpg"/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1" r="12418"/>
          <a:stretch/>
        </p:blipFill>
        <p:spPr>
          <a:xfrm rot="21107855">
            <a:off x="703883" y="-775459"/>
            <a:ext cx="7850166" cy="750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typography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Afbeelding 2" descr="typography_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69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ga je vandaag doen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2181412"/>
            <a:ext cx="8229600" cy="3944751"/>
          </a:xfrm>
        </p:spPr>
        <p:txBody>
          <a:bodyPr>
            <a:normAutofit/>
          </a:bodyPr>
          <a:lstStyle/>
          <a:p>
            <a:r>
              <a:rPr lang="nl-NL" sz="2800" dirty="0"/>
              <a:t>Maak (minimaal) 3 ontwerpen van je naam.  Oefen ook de methode van het </a:t>
            </a:r>
            <a:r>
              <a:rPr lang="nl-NL" sz="2800" b="1" dirty="0"/>
              <a:t>uitlijnen</a:t>
            </a:r>
            <a:r>
              <a:rPr lang="nl-NL" sz="2800" dirty="0"/>
              <a:t>. </a:t>
            </a:r>
          </a:p>
          <a:p>
            <a:pPr marL="0" indent="0">
              <a:buNone/>
            </a:pPr>
            <a:endParaRPr lang="nl-NL" sz="2800" dirty="0"/>
          </a:p>
          <a:p>
            <a:r>
              <a:rPr lang="nl-NL" sz="2800" dirty="0"/>
              <a:t>Bedenk een ontwerp (of meerdere) voor je cover. Maak hiervoor verschillende schetsjes, probeer dingen uit. Let hierbij op </a:t>
            </a:r>
            <a:r>
              <a:rPr lang="nl-NL" sz="2800" b="1" dirty="0"/>
              <a:t>vormgeving</a:t>
            </a:r>
            <a:r>
              <a:rPr lang="nl-NL" sz="2800" dirty="0"/>
              <a:t> en </a:t>
            </a:r>
            <a:r>
              <a:rPr lang="nl-NL" sz="2800" b="1" dirty="0"/>
              <a:t>typografie.</a:t>
            </a:r>
          </a:p>
        </p:txBody>
      </p:sp>
    </p:spTree>
    <p:extLst>
      <p:ext uri="{BB962C8B-B14F-4D97-AF65-F5344CB8AC3E}">
        <p14:creationId xmlns:p14="http://schemas.microsoft.com/office/powerpoint/2010/main" val="2164036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64</Words>
  <Application>Microsoft Macintosh PowerPoint</Application>
  <PresentationFormat>Diavoorstelling (4:3)</PresentationFormat>
  <Paragraphs>18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Office-thema</vt:lpstr>
      <vt:lpstr>PowerPoint-presentatie</vt:lpstr>
      <vt:lpstr>PowerPoint-presentatie</vt:lpstr>
      <vt:lpstr>PowerPoint-presentatie</vt:lpstr>
      <vt:lpstr>Wat ga je vandaag doen</vt:lpstr>
    </vt:vector>
  </TitlesOfParts>
  <Company>Zuyderzee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Douw R.</dc:creator>
  <cp:lastModifiedBy>Mieke Reinders</cp:lastModifiedBy>
  <cp:revision>16</cp:revision>
  <dcterms:created xsi:type="dcterms:W3CDTF">2015-08-25T18:24:20Z</dcterms:created>
  <dcterms:modified xsi:type="dcterms:W3CDTF">2020-08-28T08:47:47Z</dcterms:modified>
</cp:coreProperties>
</file>